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8" r:id="rId1"/>
  </p:sldMasterIdLst>
  <p:sldIdLst>
    <p:sldId id="256" r:id="rId2"/>
    <p:sldId id="257" r:id="rId3"/>
    <p:sldId id="258"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9" autoAdjust="0"/>
    <p:restoredTop sz="94660"/>
  </p:normalViewPr>
  <p:slideViewPr>
    <p:cSldViewPr snapToGrid="0">
      <p:cViewPr varScale="1">
        <p:scale>
          <a:sx n="41" d="100"/>
          <a:sy n="41" d="100"/>
        </p:scale>
        <p:origin x="84" y="16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2.gif>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72D3DF37-52E1-45CA-8E7D-119AAE4D6F9E}" type="datetimeFigureOut">
              <a:rPr lang="en-US" smtClean="0"/>
              <a:t>9/18/2019</a:t>
            </a:fld>
            <a:endParaRPr lang="en-US"/>
          </a:p>
        </p:txBody>
      </p:sp>
      <p:sp>
        <p:nvSpPr>
          <p:cNvPr id="5" name="Footer Placeholder 4"/>
          <p:cNvSpPr>
            <a:spLocks noGrp="1"/>
          </p:cNvSpPr>
          <p:nvPr>
            <p:ph type="ftr" sz="quarter" idx="11"/>
          </p:nvPr>
        </p:nvSpPr>
        <p:spPr>
          <a:xfrm>
            <a:off x="2416500" y="329307"/>
            <a:ext cx="4973915" cy="309201"/>
          </a:xfrm>
        </p:spPr>
        <p:txBody>
          <a:bodyPr/>
          <a:lstStyle/>
          <a:p>
            <a:endParaRPr lang="en-US"/>
          </a:p>
        </p:txBody>
      </p:sp>
      <p:sp>
        <p:nvSpPr>
          <p:cNvPr id="6" name="Slide Number Placeholder 5"/>
          <p:cNvSpPr>
            <a:spLocks noGrp="1"/>
          </p:cNvSpPr>
          <p:nvPr>
            <p:ph type="sldNum" sz="quarter" idx="12"/>
          </p:nvPr>
        </p:nvSpPr>
        <p:spPr>
          <a:xfrm>
            <a:off x="1437664" y="798973"/>
            <a:ext cx="811019" cy="503578"/>
          </a:xfrm>
        </p:spPr>
        <p:txBody>
          <a:bodyPr/>
          <a:lstStyle/>
          <a:p>
            <a:fld id="{55180875-0F44-45D3-990F-7C94FD409B76}"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920346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D3DF37-52E1-45CA-8E7D-119AAE4D6F9E}" type="datetimeFigureOut">
              <a:rPr lang="en-US" smtClean="0"/>
              <a:t>9/18/2019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180875-0F44-45D3-990F-7C94FD409B76}"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553169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D3DF37-52E1-45CA-8E7D-119AAE4D6F9E}" type="datetimeFigureOut">
              <a:rPr lang="en-US" smtClean="0"/>
              <a:t>9/18/2019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180875-0F44-45D3-990F-7C94FD409B76}"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697937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D3DF37-52E1-45CA-8E7D-119AAE4D6F9E}" type="datetimeFigureOut">
              <a:rPr lang="en-US" smtClean="0"/>
              <a:t>9/18/2019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180875-0F44-45D3-990F-7C94FD409B76}"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506288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2D3DF37-52E1-45CA-8E7D-119AAE4D6F9E}" type="datetimeFigureOut">
              <a:rPr lang="en-US" smtClean="0"/>
              <a:t>9/18/2019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180875-0F44-45D3-990F-7C94FD409B76}"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879409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2D3DF37-52E1-45CA-8E7D-119AAE4D6F9E}" type="datetimeFigureOut">
              <a:rPr lang="en-US" smtClean="0"/>
              <a:t>9/18/2019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180875-0F44-45D3-990F-7C94FD409B76}"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050355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72D3DF37-52E1-45CA-8E7D-119AAE4D6F9E}" type="datetimeFigureOut">
              <a:rPr lang="en-US" smtClean="0"/>
              <a:t>9/18/2019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180875-0F44-45D3-990F-7C94FD409B76}"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574675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2D3DF37-52E1-45CA-8E7D-119AAE4D6F9E}" type="datetimeFigureOut">
              <a:rPr lang="en-US" smtClean="0"/>
              <a:t>9/18/2019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180875-0F44-45D3-990F-7C94FD409B76}"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490574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2D3DF37-52E1-45CA-8E7D-119AAE4D6F9E}" type="datetimeFigureOut">
              <a:rPr lang="en-US" smtClean="0"/>
              <a:t>9/18/2019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180875-0F44-45D3-990F-7C94FD409B76}" type="slidenum">
              <a:rPr lang="en-US" smtClean="0"/>
              <a:t>‹#›</a:t>
            </a:fld>
            <a:endParaRPr lang="en-US"/>
          </a:p>
        </p:txBody>
      </p:sp>
    </p:spTree>
    <p:extLst>
      <p:ext uri="{BB962C8B-B14F-4D97-AF65-F5344CB8AC3E}">
        <p14:creationId xmlns:p14="http://schemas.microsoft.com/office/powerpoint/2010/main" val="7572706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2D3DF37-52E1-45CA-8E7D-119AAE4D6F9E}" type="datetimeFigureOut">
              <a:rPr lang="en-US" smtClean="0"/>
              <a:t>9/18/2019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180875-0F44-45D3-990F-7C94FD409B76}"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003449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72D3DF37-52E1-45CA-8E7D-119AAE4D6F9E}" type="datetimeFigureOut">
              <a:rPr lang="en-US" smtClean="0"/>
              <a:t>9/18/2019</a:t>
            </a:fld>
            <a:endParaRPr lang="en-US"/>
          </a:p>
        </p:txBody>
      </p:sp>
      <p:sp>
        <p:nvSpPr>
          <p:cNvPr id="6" name="Footer Placeholder 5"/>
          <p:cNvSpPr>
            <a:spLocks noGrp="1"/>
          </p:cNvSpPr>
          <p:nvPr>
            <p:ph type="ftr" sz="quarter" idx="11"/>
          </p:nvPr>
        </p:nvSpPr>
        <p:spPr>
          <a:xfrm>
            <a:off x="1447382" y="318640"/>
            <a:ext cx="5541004" cy="320931"/>
          </a:xfrm>
        </p:spPr>
        <p:txBody>
          <a:bodyPr/>
          <a:lstStyle/>
          <a:p>
            <a:endParaRPr lang="en-US"/>
          </a:p>
        </p:txBody>
      </p:sp>
      <p:sp>
        <p:nvSpPr>
          <p:cNvPr id="7" name="Slide Number Placeholder 6"/>
          <p:cNvSpPr>
            <a:spLocks noGrp="1"/>
          </p:cNvSpPr>
          <p:nvPr>
            <p:ph type="sldNum" sz="quarter" idx="12"/>
          </p:nvPr>
        </p:nvSpPr>
        <p:spPr/>
        <p:txBody>
          <a:bodyPr/>
          <a:lstStyle/>
          <a:p>
            <a:fld id="{55180875-0F44-45D3-990F-7C94FD409B76}"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559413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72D3DF37-52E1-45CA-8E7D-119AAE4D6F9E}" type="datetimeFigureOut">
              <a:rPr lang="en-US" smtClean="0"/>
              <a:t>9/18/2019</a:t>
            </a:fld>
            <a:endParaRPr lang="en-US"/>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55180875-0F44-45D3-990F-7C94FD409B76}"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94586282"/>
      </p:ext>
    </p:extLst>
  </p:cSld>
  <p:clrMap bg1="lt1" tx1="dk1" bg2="lt2" tx2="dk2" accent1="accent1" accent2="accent2" accent3="accent3" accent4="accent4" accent5="accent5" accent6="accent6" hlink="hlink" folHlink="folHlink"/>
  <p:sldLayoutIdLst>
    <p:sldLayoutId id="2147483719" r:id="rId1"/>
    <p:sldLayoutId id="2147483720" r:id="rId2"/>
    <p:sldLayoutId id="2147483721" r:id="rId3"/>
    <p:sldLayoutId id="2147483722" r:id="rId4"/>
    <p:sldLayoutId id="2147483723" r:id="rId5"/>
    <p:sldLayoutId id="2147483724" r:id="rId6"/>
    <p:sldLayoutId id="2147483725" r:id="rId7"/>
    <p:sldLayoutId id="2147483726" r:id="rId8"/>
    <p:sldLayoutId id="2147483727" r:id="rId9"/>
    <p:sldLayoutId id="2147483728" r:id="rId10"/>
    <p:sldLayoutId id="214748372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gif"/><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8F3F5E-4770-4FAA-B64A-DC1EDF9E490B}"/>
              </a:ext>
            </a:extLst>
          </p:cNvPr>
          <p:cNvSpPr>
            <a:spLocks noGrp="1"/>
          </p:cNvSpPr>
          <p:nvPr>
            <p:ph type="ctrTitle"/>
          </p:nvPr>
        </p:nvSpPr>
        <p:spPr/>
        <p:txBody>
          <a:bodyPr>
            <a:normAutofit fontScale="90000"/>
          </a:bodyPr>
          <a:lstStyle/>
          <a:p>
            <a:br>
              <a:rPr lang="en-US" dirty="0"/>
            </a:br>
            <a:r>
              <a:rPr lang="en-US" dirty="0"/>
              <a:t>elevator Design Homework</a:t>
            </a:r>
          </a:p>
        </p:txBody>
      </p:sp>
      <p:sp>
        <p:nvSpPr>
          <p:cNvPr id="3" name="Subtitle 2">
            <a:extLst>
              <a:ext uri="{FF2B5EF4-FFF2-40B4-BE49-F238E27FC236}">
                <a16:creationId xmlns:a16="http://schemas.microsoft.com/office/drawing/2014/main" id="{7C4BACC5-EF33-42E3-8E87-2AA2FF2A915E}"/>
              </a:ext>
            </a:extLst>
          </p:cNvPr>
          <p:cNvSpPr>
            <a:spLocks noGrp="1"/>
          </p:cNvSpPr>
          <p:nvPr>
            <p:ph type="subTitle" idx="1"/>
          </p:nvPr>
        </p:nvSpPr>
        <p:spPr/>
        <p:txBody>
          <a:bodyPr/>
          <a:lstStyle/>
          <a:p>
            <a:r>
              <a:rPr lang="en-US" dirty="0"/>
              <a:t>By: Logan Powers</a:t>
            </a:r>
          </a:p>
          <a:p>
            <a:r>
              <a:rPr lang="en-US" dirty="0"/>
              <a:t>Fall 2019</a:t>
            </a:r>
          </a:p>
        </p:txBody>
      </p:sp>
    </p:spTree>
    <p:extLst>
      <p:ext uri="{BB962C8B-B14F-4D97-AF65-F5344CB8AC3E}">
        <p14:creationId xmlns:p14="http://schemas.microsoft.com/office/powerpoint/2010/main" val="13864552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AB260A-191A-4B34-899D-A905213747E6}"/>
              </a:ext>
            </a:extLst>
          </p:cNvPr>
          <p:cNvSpPr>
            <a:spLocks noGrp="1"/>
          </p:cNvSpPr>
          <p:nvPr>
            <p:ph type="title"/>
          </p:nvPr>
        </p:nvSpPr>
        <p:spPr>
          <a:xfrm>
            <a:off x="849683" y="1240076"/>
            <a:ext cx="2727813" cy="4584527"/>
          </a:xfrm>
        </p:spPr>
        <p:txBody>
          <a:bodyPr>
            <a:normAutofit/>
          </a:bodyPr>
          <a:lstStyle/>
          <a:p>
            <a:r>
              <a:rPr lang="en-US">
                <a:solidFill>
                  <a:srgbClr val="FFFFFF"/>
                </a:solidFill>
              </a:rPr>
              <a:t>Elevator Overview</a:t>
            </a:r>
          </a:p>
        </p:txBody>
      </p:sp>
      <p:sp>
        <p:nvSpPr>
          <p:cNvPr id="3" name="Content Placeholder 2">
            <a:extLst>
              <a:ext uri="{FF2B5EF4-FFF2-40B4-BE49-F238E27FC236}">
                <a16:creationId xmlns:a16="http://schemas.microsoft.com/office/drawing/2014/main" id="{2B37038F-798F-4B2E-8EB0-6DDDE5C3457A}"/>
              </a:ext>
            </a:extLst>
          </p:cNvPr>
          <p:cNvSpPr>
            <a:spLocks noGrp="1"/>
          </p:cNvSpPr>
          <p:nvPr>
            <p:ph idx="1"/>
          </p:nvPr>
        </p:nvSpPr>
        <p:spPr>
          <a:xfrm>
            <a:off x="4705594" y="1240077"/>
            <a:ext cx="6034827" cy="4916465"/>
          </a:xfrm>
        </p:spPr>
        <p:txBody>
          <a:bodyPr anchor="t">
            <a:normAutofit/>
          </a:bodyPr>
          <a:lstStyle/>
          <a:p>
            <a:pPr>
              <a:lnSpc>
                <a:spcPct val="110000"/>
              </a:lnSpc>
            </a:pPr>
            <a:r>
              <a:rPr lang="en-US" sz="1600"/>
              <a:t>Issues with current design and reasons it is bad:</a:t>
            </a:r>
          </a:p>
          <a:p>
            <a:pPr>
              <a:lnSpc>
                <a:spcPct val="110000"/>
              </a:lnSpc>
            </a:pPr>
            <a:r>
              <a:rPr lang="en-US" sz="1600"/>
              <a:t>I think the issues with this design is how small the buttons are compared to the size of the frame for the buttons. I would have made the buttons take up the whole panel instead of just the bottom 25%. I also don’t like that the buttons for the levels and the buttons for the emergency call look the same. I would’ve distinguished the difference with a difference of color. These are the reasons why I think the current design is bad.</a:t>
            </a:r>
          </a:p>
          <a:p>
            <a:pPr>
              <a:lnSpc>
                <a:spcPct val="110000"/>
              </a:lnSpc>
            </a:pPr>
            <a:r>
              <a:rPr lang="en-US" sz="1600"/>
              <a:t>Common Uses and Rare Uses:</a:t>
            </a:r>
          </a:p>
          <a:p>
            <a:pPr>
              <a:lnSpc>
                <a:spcPct val="110000"/>
              </a:lnSpc>
            </a:pPr>
            <a:r>
              <a:rPr lang="en-US" sz="1600"/>
              <a:t>The over arching most common use for an elevator is to get from point A to point B. A and B are also directly either above or below each other. A lot of people use elevators to avoid having to use stairs. They are less commonly known for being a means of transportation for objects. Big skyscrapers use elevators to transfer heavy objects that humans couldn’t care up and down.</a:t>
            </a:r>
          </a:p>
          <a:p>
            <a:pPr>
              <a:lnSpc>
                <a:spcPct val="110000"/>
              </a:lnSpc>
            </a:pPr>
            <a:endParaRPr lang="en-US" sz="1600"/>
          </a:p>
        </p:txBody>
      </p:sp>
    </p:spTree>
    <p:extLst>
      <p:ext uri="{BB962C8B-B14F-4D97-AF65-F5344CB8AC3E}">
        <p14:creationId xmlns:p14="http://schemas.microsoft.com/office/powerpoint/2010/main" val="1772388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50000" t="50000" r="50000" b="50000"/>
          </a:path>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63C748C-967B-4A7B-A90F-3EDD0F485A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3"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0143637-4934-44E4-B909-BAF1E7B279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4062127"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8056C8-CCEC-4067-9C58-762D19D4F3B3}"/>
              </a:ext>
            </a:extLst>
          </p:cNvPr>
          <p:cNvSpPr>
            <a:spLocks noGrp="1"/>
          </p:cNvSpPr>
          <p:nvPr>
            <p:ph type="title"/>
          </p:nvPr>
        </p:nvSpPr>
        <p:spPr>
          <a:xfrm>
            <a:off x="849683" y="1240076"/>
            <a:ext cx="2727813" cy="4584527"/>
          </a:xfrm>
        </p:spPr>
        <p:txBody>
          <a:bodyPr>
            <a:normAutofit/>
          </a:bodyPr>
          <a:lstStyle/>
          <a:p>
            <a:r>
              <a:rPr lang="en-US" dirty="0">
                <a:solidFill>
                  <a:srgbClr val="FFFFFF"/>
                </a:solidFill>
              </a:rPr>
              <a:t>Overview </a:t>
            </a:r>
            <a:br>
              <a:rPr lang="en-US" dirty="0">
                <a:solidFill>
                  <a:srgbClr val="FFFFFF"/>
                </a:solidFill>
              </a:rPr>
            </a:br>
            <a:r>
              <a:rPr lang="en-US" dirty="0">
                <a:solidFill>
                  <a:srgbClr val="FFFFFF"/>
                </a:solidFill>
              </a:rPr>
              <a:t>Continued</a:t>
            </a:r>
          </a:p>
        </p:txBody>
      </p:sp>
      <p:sp>
        <p:nvSpPr>
          <p:cNvPr id="3" name="Content Placeholder 2">
            <a:extLst>
              <a:ext uri="{FF2B5EF4-FFF2-40B4-BE49-F238E27FC236}">
                <a16:creationId xmlns:a16="http://schemas.microsoft.com/office/drawing/2014/main" id="{DEA47259-2C9D-4480-8CE5-757C733AC063}"/>
              </a:ext>
            </a:extLst>
          </p:cNvPr>
          <p:cNvSpPr>
            <a:spLocks noGrp="1"/>
          </p:cNvSpPr>
          <p:nvPr>
            <p:ph idx="1"/>
          </p:nvPr>
        </p:nvSpPr>
        <p:spPr>
          <a:xfrm>
            <a:off x="4705594" y="1240077"/>
            <a:ext cx="6034827" cy="4916465"/>
          </a:xfrm>
        </p:spPr>
        <p:txBody>
          <a:bodyPr anchor="t">
            <a:normAutofit fontScale="70000" lnSpcReduction="20000"/>
          </a:bodyPr>
          <a:lstStyle/>
          <a:p>
            <a:r>
              <a:rPr lang="en-US" dirty="0"/>
              <a:t>Common Sequence:</a:t>
            </a:r>
          </a:p>
          <a:p>
            <a:r>
              <a:rPr lang="en-US" dirty="0"/>
              <a:t>The common sequence of actions is just simply pressing the button of the floor you want to go to, and sometimes, if it taking a while pressing the close door button. . The elevator supports the uneducated user by simply giving it one option (split up into a few choices) the users only real option is to click a floor number and I’m sure it’s pretty self-explanatory what that will do.</a:t>
            </a:r>
          </a:p>
          <a:p>
            <a:r>
              <a:rPr lang="en-US" dirty="0"/>
              <a:t>Providing feedback:</a:t>
            </a:r>
          </a:p>
          <a:p>
            <a:r>
              <a:rPr lang="en-US" dirty="0"/>
              <a:t>The elevator I choose to use did not provide feedback by itself, it sorts of gave feedback involuntarily when I felt myself go up and down.</a:t>
            </a:r>
          </a:p>
          <a:p>
            <a:r>
              <a:rPr lang="en-US" dirty="0"/>
              <a:t>Common Mistakes:</a:t>
            </a:r>
          </a:p>
          <a:p>
            <a:r>
              <a:rPr lang="en-US" dirty="0"/>
              <a:t>I feel like the only common mistake with this design is that the open and close door buttons are not immediately obvious as to what they do. It could be made clearer.</a:t>
            </a:r>
          </a:p>
          <a:p>
            <a:r>
              <a:rPr lang="en-US" dirty="0"/>
              <a:t>Improvements:</a:t>
            </a:r>
          </a:p>
          <a:p>
            <a:r>
              <a:rPr lang="en-US" dirty="0"/>
              <a:t>I suggest moving the buttons up some, making them bigger, and clearing up the open and close buttons</a:t>
            </a:r>
          </a:p>
          <a:p>
            <a:endParaRPr lang="en-US" dirty="0"/>
          </a:p>
        </p:txBody>
      </p:sp>
    </p:spTree>
    <p:extLst>
      <p:ext uri="{BB962C8B-B14F-4D97-AF65-F5344CB8AC3E}">
        <p14:creationId xmlns:p14="http://schemas.microsoft.com/office/powerpoint/2010/main" val="16752860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FFFABBB-F7F4-40E2-A7BE-2B2921B9EE1F}"/>
              </a:ext>
            </a:extLst>
          </p:cNvPr>
          <p:cNvSpPr txBox="1"/>
          <p:nvPr/>
        </p:nvSpPr>
        <p:spPr>
          <a:xfrm>
            <a:off x="515815" y="445477"/>
            <a:ext cx="2368062" cy="1046440"/>
          </a:xfrm>
          <a:prstGeom prst="rect">
            <a:avLst/>
          </a:prstGeom>
          <a:noFill/>
        </p:spPr>
        <p:txBody>
          <a:bodyPr wrap="square" rtlCol="0">
            <a:spAutoFit/>
          </a:bodyPr>
          <a:lstStyle/>
          <a:p>
            <a:r>
              <a:rPr lang="en-US" sz="4400" dirty="0">
                <a:solidFill>
                  <a:srgbClr val="FF0000"/>
                </a:solidFill>
              </a:rPr>
              <a:t>Example</a:t>
            </a:r>
          </a:p>
          <a:p>
            <a:endParaRPr lang="en-US" dirty="0"/>
          </a:p>
        </p:txBody>
      </p:sp>
      <p:pic>
        <p:nvPicPr>
          <p:cNvPr id="4" name="Picture 3">
            <a:extLst>
              <a:ext uri="{FF2B5EF4-FFF2-40B4-BE49-F238E27FC236}">
                <a16:creationId xmlns:a16="http://schemas.microsoft.com/office/drawing/2014/main" id="{C015D509-3802-4DBB-99DD-053FA66826F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10124" y="609601"/>
            <a:ext cx="4767013" cy="5105400"/>
          </a:xfrm>
          <a:prstGeom prst="rect">
            <a:avLst/>
          </a:prstGeom>
        </p:spPr>
      </p:pic>
    </p:spTree>
    <p:extLst>
      <p:ext uri="{BB962C8B-B14F-4D97-AF65-F5344CB8AC3E}">
        <p14:creationId xmlns:p14="http://schemas.microsoft.com/office/powerpoint/2010/main" val="39765276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F33836A-963D-4E9E-9DEB-BA98A51AC68B}"/>
              </a:ext>
            </a:extLst>
          </p:cNvPr>
          <p:cNvSpPr txBox="1"/>
          <p:nvPr/>
        </p:nvSpPr>
        <p:spPr>
          <a:xfrm>
            <a:off x="577516" y="706216"/>
            <a:ext cx="2101516" cy="1446550"/>
          </a:xfrm>
          <a:prstGeom prst="rect">
            <a:avLst/>
          </a:prstGeom>
          <a:noFill/>
        </p:spPr>
        <p:txBody>
          <a:bodyPr wrap="square" rtlCol="0">
            <a:spAutoFit/>
          </a:bodyPr>
          <a:lstStyle/>
          <a:p>
            <a:r>
              <a:rPr lang="en-US" sz="4400" dirty="0">
                <a:solidFill>
                  <a:srgbClr val="FF0000"/>
                </a:solidFill>
              </a:rPr>
              <a:t>My Design</a:t>
            </a:r>
          </a:p>
        </p:txBody>
      </p:sp>
      <p:pic>
        <p:nvPicPr>
          <p:cNvPr id="4" name="Picture 3" descr="A close up of a screen&#10;&#10;Description automatically generated">
            <a:extLst>
              <a:ext uri="{FF2B5EF4-FFF2-40B4-BE49-F238E27FC236}">
                <a16:creationId xmlns:a16="http://schemas.microsoft.com/office/drawing/2014/main" id="{C0477CB2-BE76-430E-A5BA-054982160F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4056" y="398584"/>
            <a:ext cx="4203888" cy="5110726"/>
          </a:xfrm>
          <a:prstGeom prst="rect">
            <a:avLst/>
          </a:prstGeom>
        </p:spPr>
      </p:pic>
    </p:spTree>
    <p:extLst>
      <p:ext uri="{BB962C8B-B14F-4D97-AF65-F5344CB8AC3E}">
        <p14:creationId xmlns:p14="http://schemas.microsoft.com/office/powerpoint/2010/main" val="566870637"/>
      </p:ext>
    </p:extLst>
  </p:cSld>
  <p:clrMapOvr>
    <a:masterClrMapping/>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otalTime>2</TotalTime>
  <Words>360</Words>
  <Application>Microsoft Office PowerPoint</Application>
  <PresentationFormat>Widescreen</PresentationFormat>
  <Paragraphs>19</Paragraphs>
  <Slides>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Gill Sans MT</vt:lpstr>
      <vt:lpstr>Gallery</vt:lpstr>
      <vt:lpstr> elevator Design Homework</vt:lpstr>
      <vt:lpstr>Elevator Overview</vt:lpstr>
      <vt:lpstr>Overview  Continued</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elevator Design Homework</dc:title>
  <dc:creator>logan p</dc:creator>
  <cp:lastModifiedBy>logan p</cp:lastModifiedBy>
  <cp:revision>1</cp:revision>
  <dcterms:created xsi:type="dcterms:W3CDTF">2019-09-18T21:21:39Z</dcterms:created>
  <dcterms:modified xsi:type="dcterms:W3CDTF">2019-09-18T21:24:36Z</dcterms:modified>
</cp:coreProperties>
</file>